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72" r:id="rId13"/>
    <p:sldId id="264" r:id="rId14"/>
    <p:sldId id="263" r:id="rId15"/>
    <p:sldId id="268" r:id="rId16"/>
    <p:sldId id="27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A840-1646-BD4E-AF78-B064E6B9BBC7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E36C-DE71-A64F-BE11-54022A51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4 will need to be updated annually.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E36C-DE71-A64F-BE11-54022A511A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back to make sure your athlete</a:t>
            </a:r>
            <a:r>
              <a:rPr lang="en-US" baseline="0" dirty="0" smtClean="0"/>
              <a:t> is READY and nothing has been rejected.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E36C-DE71-A64F-BE11-54022A511A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1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8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1B28-C7A1-554A-984B-D349EA8EA5E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A6BA-D568-FA43-A364-13C3A664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fhslearn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insonk@mcgill-toolen.org" TargetMode="External"/><Relationship Id="rId4" Type="http://schemas.openxmlformats.org/officeDocument/2006/relationships/hyperlink" Target="mailto:zakutng@mcill-toolen.org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ragonflymax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12"/>
            <a:ext cx="9144000" cy="69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3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586" y="3115937"/>
            <a:ext cx="3116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889VCG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49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6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8117" y="4296171"/>
            <a:ext cx="55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Athletes </a:t>
            </a:r>
            <a:r>
              <a:rPr lang="en-US" dirty="0" smtClean="0">
                <a:sym typeface="Wingdings"/>
              </a:rPr>
              <a:t> Tryout 2019</a:t>
            </a:r>
          </a:p>
          <a:p>
            <a:r>
              <a:rPr lang="en-US" dirty="0" smtClean="0">
                <a:sym typeface="Wingdings"/>
              </a:rPr>
              <a:t>Current Athlete @ </a:t>
            </a:r>
            <a:r>
              <a:rPr lang="en-US" dirty="0" err="1" smtClean="0">
                <a:sym typeface="Wingdings"/>
              </a:rPr>
              <a:t>McT</a:t>
            </a:r>
            <a:r>
              <a:rPr lang="en-US" dirty="0" smtClean="0">
                <a:sym typeface="Wingdings"/>
              </a:rPr>
              <a:t> Pick all sports that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630"/>
            <a:ext cx="9144000" cy="49149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61931" y="1540138"/>
            <a:ext cx="1418722" cy="302623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80654" y="2161597"/>
            <a:ext cx="1688954" cy="166172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9608" y="2229147"/>
            <a:ext cx="27293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Select 2018-2019 to be ready for Tryouts (volleyball, basketball, football, cheerleading, bowling, cross country, track, swim/dive)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70461"/>
            <a:ext cx="177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		</a:t>
            </a:r>
            <a:endParaRPr lang="en-US" dirty="0" smtClean="0"/>
          </a:p>
          <a:p>
            <a:r>
              <a:rPr lang="en-US" dirty="0" smtClean="0"/>
              <a:t>Select 2019-20 If tryouts aren’t until the Fall of 2019 (baseball, soccer, tennis, golf, softball, outdoor track)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9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59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1718" y="2974839"/>
            <a:ext cx="3057309" cy="154033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6329" y="2974839"/>
            <a:ext cx="298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These 4 forms need to be updated annually.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0100"/>
            <a:ext cx="9144000" cy="525669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Oval 3"/>
          <p:cNvSpPr/>
          <p:nvPr/>
        </p:nvSpPr>
        <p:spPr>
          <a:xfrm rot="10999890" flipV="1">
            <a:off x="923406" y="4866277"/>
            <a:ext cx="2322135" cy="53769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8450" y="2069452"/>
            <a:ext cx="1175889" cy="398734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621735" y="5067806"/>
            <a:ext cx="4103849" cy="258682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80445" y="2131264"/>
            <a:ext cx="28374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 back </a:t>
            </a:r>
            <a:r>
              <a:rPr lang="en-US" sz="2400" dirty="0" smtClean="0"/>
              <a:t>periodically after submitting forms to </a:t>
            </a:r>
            <a:r>
              <a:rPr lang="en-US" sz="2400" dirty="0"/>
              <a:t>make sure your athlete is </a:t>
            </a:r>
            <a:r>
              <a:rPr lang="en-US" sz="2400" u="sng" dirty="0">
                <a:solidFill>
                  <a:srgbClr val="24FF19"/>
                </a:solidFill>
              </a:rPr>
              <a:t>READY</a:t>
            </a:r>
            <a:r>
              <a:rPr lang="en-US" sz="2400" dirty="0"/>
              <a:t> and nothing has been rejected.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78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Sportsmanship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nfhslearn.com</a:t>
            </a:r>
            <a:endParaRPr lang="en-US" dirty="0" smtClean="0"/>
          </a:p>
          <a:p>
            <a:pPr lvl="2"/>
            <a:r>
              <a:rPr lang="en-US" dirty="0" smtClean="0"/>
              <a:t>Register</a:t>
            </a:r>
          </a:p>
          <a:p>
            <a:pPr lvl="2"/>
            <a:r>
              <a:rPr lang="en-US" dirty="0" smtClean="0"/>
              <a:t>Click “courses”</a:t>
            </a:r>
          </a:p>
          <a:p>
            <a:pPr lvl="2"/>
            <a:r>
              <a:rPr lang="en-US" dirty="0" smtClean="0"/>
              <a:t>Scroll down to “sportsmanship”</a:t>
            </a:r>
          </a:p>
          <a:p>
            <a:pPr lvl="2"/>
            <a:r>
              <a:rPr lang="en-US" dirty="0" smtClean="0"/>
              <a:t>Click “view course”</a:t>
            </a:r>
          </a:p>
          <a:p>
            <a:pPr lvl="2"/>
            <a:r>
              <a:rPr lang="en-US" dirty="0" smtClean="0"/>
              <a:t>Click “order course”</a:t>
            </a:r>
            <a:r>
              <a:rPr lang="mr-IN" dirty="0" smtClean="0"/>
              <a:t>–</a:t>
            </a:r>
            <a:r>
              <a:rPr lang="en-US" dirty="0" smtClean="0"/>
              <a:t> it’s FREE when you checkout</a:t>
            </a:r>
          </a:p>
          <a:p>
            <a:pPr lvl="2"/>
            <a:r>
              <a:rPr lang="en-US" dirty="0" smtClean="0"/>
              <a:t>When completed, upload certificate to Dragonfly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sz="3200" dirty="0" smtClean="0"/>
              <a:t>rev. 2018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McGill-</a:t>
            </a:r>
            <a:r>
              <a:rPr lang="en-US" sz="2800" dirty="0" err="1" smtClean="0"/>
              <a:t>Toolen</a:t>
            </a:r>
            <a:r>
              <a:rPr lang="en-US" sz="2800" dirty="0" smtClean="0"/>
              <a:t> website</a:t>
            </a:r>
          </a:p>
          <a:p>
            <a:pPr lvl="2"/>
            <a:r>
              <a:rPr lang="en-US" sz="2800" dirty="0" smtClean="0"/>
              <a:t>Athletics tab</a:t>
            </a:r>
          </a:p>
          <a:p>
            <a:pPr lvl="2"/>
            <a:r>
              <a:rPr lang="en-US" sz="2800" dirty="0" smtClean="0"/>
              <a:t>Required Forms</a:t>
            </a:r>
          </a:p>
          <a:p>
            <a:pPr lvl="4"/>
            <a:r>
              <a:rPr lang="en-US" sz="2800" dirty="0" smtClean="0"/>
              <a:t>Physical Evaluation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13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Dragonfly online help center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882" b="588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vinsonk@mcgill-toolen.org</a:t>
            </a:r>
            <a:endParaRPr lang="en-US" dirty="0" smtClean="0"/>
          </a:p>
          <a:p>
            <a:r>
              <a:rPr lang="en-US" dirty="0">
                <a:hlinkClick r:id="rId4"/>
              </a:rPr>
              <a:t>zakutng@mcill-toolen.org</a:t>
            </a:r>
            <a:endParaRPr lang="en-US" dirty="0"/>
          </a:p>
          <a:p>
            <a:r>
              <a:rPr lang="en-US" dirty="0" smtClean="0"/>
              <a:t>251-445-2925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DragonFly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Dragonfly is a software that connects coaches, parents, and athletic trainers in regards to health and eligibility status of your child.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 exactly what forms are due</a:t>
            </a:r>
          </a:p>
          <a:p>
            <a:r>
              <a:rPr lang="en-US" dirty="0" smtClean="0"/>
              <a:t>Check child’s AHSAA eligibility status </a:t>
            </a:r>
          </a:p>
          <a:p>
            <a:r>
              <a:rPr lang="en-US" dirty="0" smtClean="0"/>
              <a:t>Get notifications about schedule changes</a:t>
            </a:r>
          </a:p>
          <a:p>
            <a:r>
              <a:rPr lang="en-US" dirty="0" smtClean="0"/>
              <a:t>Option to print from the site (physicals for camps)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Able to update medical information at ANY TIME</a:t>
            </a:r>
          </a:p>
          <a:p>
            <a:r>
              <a:rPr lang="en-US" dirty="0" smtClean="0"/>
              <a:t>Get updated on injury status &amp; rehab plans</a:t>
            </a:r>
          </a:p>
          <a:p>
            <a:r>
              <a:rPr lang="en-US" dirty="0" smtClean="0"/>
              <a:t>Parents have direct access to all submitted forms- no forms changing 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5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TO REMEMBER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Physical: </a:t>
            </a:r>
            <a:r>
              <a:rPr lang="en-US" dirty="0" smtClean="0">
                <a:solidFill>
                  <a:srgbClr val="FF0000"/>
                </a:solidFill>
              </a:rPr>
              <a:t>Week of July 14-20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Athletic Department will upload the “new” copy to </a:t>
            </a:r>
            <a:r>
              <a:rPr lang="en-US" dirty="0" err="1" smtClean="0">
                <a:solidFill>
                  <a:srgbClr val="FF0000"/>
                </a:solidFill>
              </a:rPr>
              <a:t>DragonFly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(hard copy kept on file)</a:t>
            </a:r>
          </a:p>
          <a:p>
            <a:r>
              <a:rPr lang="en-US" dirty="0" smtClean="0"/>
              <a:t>AHSAA 2019-2020 forms arrive in </a:t>
            </a:r>
            <a:r>
              <a:rPr lang="en-US" dirty="0" err="1" smtClean="0"/>
              <a:t>DragonFly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June 2019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DRAGONFLY MAX- HOW DO I SIGN UP??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www.dragonflymax.com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Download on your </a:t>
            </a:r>
            <a:r>
              <a:rPr lang="en-US" dirty="0" err="1" smtClean="0"/>
              <a:t>iphone</a:t>
            </a:r>
            <a:r>
              <a:rPr lang="en-US" dirty="0" smtClean="0"/>
              <a:t>/</a:t>
            </a:r>
            <a:r>
              <a:rPr lang="en-US" dirty="0" err="1" smtClean="0"/>
              <a:t>andriod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3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322</Words>
  <Application>Microsoft Macintosh PowerPoint</Application>
  <PresentationFormat>On-screen Show (4:3)</PresentationFormat>
  <Paragraphs>49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is DragonFly?</vt:lpstr>
      <vt:lpstr>Benefits</vt:lpstr>
      <vt:lpstr>DATES TO REMEMBER </vt:lpstr>
      <vt:lpstr>DRAGONFLY MAX- HOW DO I SIGN UP??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Sportsmanship Course</vt:lpstr>
      <vt:lpstr>Physical rev. 2018</vt:lpstr>
      <vt:lpstr>QUESTIONS??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DRAGONFLY MAX- HOW DO I SIGN UP??</dc:title>
  <dc:creator>Kelly Vinson</dc:creator>
  <cp:lastModifiedBy>Kelly Vinson</cp:lastModifiedBy>
  <cp:revision>16</cp:revision>
  <dcterms:created xsi:type="dcterms:W3CDTF">2019-02-07T02:36:12Z</dcterms:created>
  <dcterms:modified xsi:type="dcterms:W3CDTF">2019-03-26T16:35:15Z</dcterms:modified>
</cp:coreProperties>
</file>